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2" r:id="rId3"/>
    <p:sldId id="256" r:id="rId4"/>
    <p:sldId id="257" r:id="rId5"/>
    <p:sldId id="263" r:id="rId6"/>
    <p:sldId id="258" r:id="rId7"/>
    <p:sldId id="264" r:id="rId8"/>
    <p:sldId id="259" r:id="rId9"/>
    <p:sldId id="265" r:id="rId10"/>
    <p:sldId id="261" r:id="rId11"/>
    <p:sldId id="270" r:id="rId12"/>
    <p:sldId id="260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1" autoAdjust="0"/>
  </p:normalViewPr>
  <p:slideViewPr>
    <p:cSldViewPr>
      <p:cViewPr varScale="1">
        <p:scale>
          <a:sx n="97" d="100"/>
          <a:sy n="97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0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0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1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0070-AA35-4C94-B9C2-A2FA148B0828}" type="datetimeFigureOut">
              <a:rPr lang="en-US" smtClean="0"/>
              <a:t>6/19/12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8B25-AB43-4F3F-907A-2F15E955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3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825" y="3406775"/>
            <a:ext cx="83058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Standardization of the Modified Barium  Swallow Study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5" y="1123414"/>
            <a:ext cx="8915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Modified Barium Swallow Impairment Profile </a:t>
            </a:r>
          </a:p>
          <a:p>
            <a:pPr algn="ctr"/>
            <a: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44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i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endParaRPr lang="en-US" sz="4400" i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sz="5400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3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Current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Related Research</a:t>
            </a:r>
          </a:p>
          <a:p>
            <a:endParaRPr lang="en-US" sz="1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Bonilha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, H.S., Humphries, K., Blair, J., Hill, E.,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McGrattan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., Carnes, B., Martin-Harris, B.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(In Press).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Radiation exposure time during MBSS: Influence of  swallowing impairment severity, medical diagnosis, clinician experience, and standardized protocol use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Dysphagia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Purpose: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This study examined the influence of clinician experience, medical diagnostic category, swallowing impairment severity, and       use of a standardized protocol on fluoroscopy time</a:t>
            </a:r>
          </a:p>
          <a:p>
            <a:pPr lvl="1"/>
            <a:endParaRPr lang="en-US" sz="20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Findings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 the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MBSImP’S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standardized protocol used during MBSS</a:t>
            </a:r>
          </a:p>
          <a:p>
            <a:pPr lvl="1"/>
            <a:endParaRPr lang="en-US" sz="1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unnecessary radiation exposure to patients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Average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radiation exposure was 2.9 minutes, well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within            the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range of exposure times most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cited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significant association with patient population/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Dx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92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Related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Research</a:t>
            </a:r>
          </a:p>
          <a:p>
            <a:endParaRPr lang="en-US" sz="1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Gullung, J.L., Hill, E.G., Castell, D.O., Martin-Harris,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B. (In Press).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Oropharyngeal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and esophageal swallowing impairment: association and predictive value of the modified barium swallow impairment profile and combined multichannel intraluminal impedance-esophageal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manometry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Annals of otology, </a:t>
            </a:r>
            <a:r>
              <a:rPr lang="en-US" sz="2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rhinolology</a:t>
            </a:r>
            <a:r>
              <a:rPr lang="en-US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and laryngology.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/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Purpose: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This study examined associations between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oropharyngeal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and esophageal aspects of impairment in swallowing function</a:t>
            </a:r>
          </a:p>
          <a:p>
            <a:pPr lvl="1"/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Findings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 This study demonstrated significant relationships between impairment in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oropharyngeal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and esophageal clearance scores on the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Further, the validity of esophageal clearance scores on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were illustrated. Study findings showed significant associations between the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esophageal clearance score and results of impedance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manometry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testing by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gastroenterology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6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915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Administrative Benefits of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Implementation</a:t>
            </a:r>
          </a:p>
          <a:p>
            <a:endParaRPr lang="en-US" sz="30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Institutes practice and policies contemporary   with current trends in healthcare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Evidence-based treatment that is measurable over time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Accumulation of data that support the benefits   of and reimbursement for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videofluoroscopically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-based assessment of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oropharyngeal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swallowing dysfunction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Provides evidence justifying the efficacy and the continued reimbursement for treatment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96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342" y="152400"/>
            <a:ext cx="906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Marketing Potential from </a:t>
            </a:r>
            <a:r>
              <a:rPr lang="en-US" sz="3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Implementation</a:t>
            </a:r>
            <a:endParaRPr lang="en-US" sz="3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862" y="838200"/>
            <a:ext cx="8594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Demonstrating advanced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xpertise and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ompetency in the evaluation and treatment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swallowing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swallowing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isorders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patients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physicians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payers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2400" y="2819400"/>
            <a:ext cx="90982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Clinicians demonstrate a more in-depth understanding of swallowing and swallowing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isorders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of a research-developed, evidence-based,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tandardized means of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valuation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Assessments that accurately identify and quantify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hysiologic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mpairments that affect swallowing function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 of individualized targeted treatment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lans and care for patient based on evidence, </a:t>
            </a:r>
            <a:r>
              <a:rPr lang="en-US" sz="2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pinion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38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Testimonials from Registered </a:t>
            </a:r>
            <a:r>
              <a:rPr lang="en-US" sz="30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Clinicians</a:t>
            </a:r>
            <a:endParaRPr lang="en-US" sz="3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“I am so excited to have this standardization protocol in place.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have been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frustrated for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 long time with the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differences in interpretation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 MBSs from one clinician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to another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think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will add credibility to our profession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I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am excited to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start using the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reports and contribute to research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!”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"The characteristics for each component are well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defined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videos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provide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excellent examples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components, the attention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to detail is outstanding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 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Learning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is enhanced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availability of the replay of the videos for study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“I really enjoyed the course and am recommending it to all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my colleagues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It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was positively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challenging.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feel so much more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confident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when evaluating our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VFSS results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now and it truly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does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save time in the long run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.”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“I did the online course and I found it to be exceptional.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It’s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objective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allows for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better communication between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trained therapists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 can’t 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recommend it enough.”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77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232" y="228600"/>
            <a:ext cx="6464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Useful Links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284" y="1219200"/>
            <a:ext cx="827371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NIH Funded Research Study, Published in Dysphagia, Dec 2008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www.northernspeech.com/MBSImP/pdfs/MBSImPPublication1.pdf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Sample copy of the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system-generated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ocumentation of an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study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http://www.northernspeech.com/MBSImP/pdfs/MBSImPSampleReport.pdf</a:t>
            </a:r>
          </a:p>
        </p:txBody>
      </p:sp>
    </p:spTree>
    <p:extLst>
      <p:ext uri="{BB962C8B-B14F-4D97-AF65-F5344CB8AC3E}">
        <p14:creationId xmlns:p14="http://schemas.microsoft.com/office/powerpoint/2010/main" val="2934985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73942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orthernSpeech.com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/mbsimp</a:t>
            </a:r>
          </a:p>
          <a:p>
            <a:endParaRPr lang="en-US" sz="16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</a:t>
            </a:r>
            <a:endParaRPr lang="en-US" sz="3200" b="1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mbsimp@northernspeech.com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232" y="512058"/>
            <a:ext cx="81413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For Additional Information Please Visit</a:t>
            </a:r>
          </a:p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or Contact </a:t>
            </a:r>
            <a:r>
              <a:rPr lang="en-US" sz="36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Northern Speech Services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9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9067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Purpose &amp; Rationale for Standardizing the MBSS</a:t>
            </a: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sz="3200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534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Evidence ─ not opinion ─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should guide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clinical decision making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is a research-based standardization of the MBSS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provides the means for speech-language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athologists to interpret and communicate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esults of MBSS in a manner that is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Evidence-based, consistent,                 specific, and accurate</a:t>
            </a:r>
            <a:endParaRPr lang="en-US" sz="3200" i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6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Development and Overview of the </a:t>
            </a:r>
            <a:r>
              <a:rPr lang="en-US" sz="32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MBSImP</a:t>
            </a:r>
            <a:endParaRPr lang="en-US" sz="32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796" y="838200"/>
            <a:ext cx="8739963" cy="6935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Developed &amp; validated during </a:t>
            </a:r>
            <a:r>
              <a:rPr lang="en-US" sz="25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5-year NIH-funded study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Uses a standardized approach for assessment of swallowing physiology</a:t>
            </a:r>
            <a:endParaRPr lang="en-US" sz="25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Reliability training</a:t>
            </a:r>
            <a:endParaRPr lang="en-US" sz="25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Assessment </a:t>
            </a:r>
            <a:r>
              <a:rPr lang="en-US" sz="25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rotocol</a:t>
            </a:r>
            <a:endParaRPr lang="en-US" sz="25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Scoring and interpretation</a:t>
            </a:r>
            <a:endParaRPr lang="en-US" sz="25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Terminology</a:t>
            </a:r>
            <a:endParaRPr lang="en-US" sz="25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Reporting </a:t>
            </a:r>
            <a:endParaRPr lang="en-US" sz="25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Observation of impairment  in 17 distinct </a:t>
            </a:r>
            <a:r>
              <a:rPr lang="en-US" sz="25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omponents of physiology involved in the </a:t>
            </a:r>
            <a:r>
              <a:rPr lang="en-US" sz="25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wallowing process are used to systematically identify target(s) for therapeutic intervention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en-US" sz="2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en-US" sz="2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en-US" sz="26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9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19075"/>
            <a:ext cx="862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Critical Necessity of Standardization in Healthcare</a:t>
            </a:r>
            <a:endParaRPr lang="en-US" sz="3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390" y="2590800"/>
            <a:ext cx="87626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A</a:t>
            </a:r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gency for Healthcare Research and Quality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indicated in AHRQ Publication 01-017 that a      </a:t>
            </a:r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lack of standardization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Impedes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nderstanding of true functional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esults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Produces ambiguous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eporting of outcomes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Hinders understanding of restorative, rehabilitative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argets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				          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cahps.ahrq.gov/~/media/Images/CAHPSConnection/bran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614" y="814944"/>
            <a:ext cx="5867400" cy="1547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65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2" y="1828800"/>
            <a:ext cx="884255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AHRQ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also defines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hat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hould be standardized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Instrument’s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ontents and format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ollection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rotocol’s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pproach and method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Analyses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, m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inimizing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ariation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 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coring and interpretation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Reporting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lvl="1">
              <a:spcAft>
                <a:spcPts val="600"/>
              </a:spcAft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*The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satisfies these requirements* </a:t>
            </a:r>
          </a:p>
        </p:txBody>
      </p:sp>
      <p:pic>
        <p:nvPicPr>
          <p:cNvPr id="1026" name="Picture 2" descr="http://www.cahps.ahrq.gov/~/media/Images/CAHPSConnection/bran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36" y="84250"/>
            <a:ext cx="5893164" cy="1554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68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319" y="1295400"/>
            <a:ext cx="862868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MBSImP’s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tandardized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nline training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6286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Clinical Benefits of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Implementation</a:t>
            </a:r>
          </a:p>
          <a:p>
            <a:endParaRPr lang="en-US" sz="24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2040" y="19812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Provides comprehensive education in the physiology of normal and abnormal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swallowing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Benefits both novice and experienced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clinicians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Provides evidence for registered users of competency in understanding and assessment of swallowing function</a:t>
            </a:r>
            <a:b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6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84582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MBSImP’s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standardized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erminology and assessment protocol</a:t>
            </a:r>
          </a:p>
          <a:p>
            <a:endParaRPr lang="en-US" sz="10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Facilitates consistency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patient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cross clinicians and healthcare facilities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0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Enhances clarity and accuracy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communicating patient status and assessment results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physicians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speech-language pathologists, and other members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healthcare team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679" y="259080"/>
            <a:ext cx="86286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Clinical Benefits of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Implementation</a:t>
            </a:r>
          </a:p>
          <a:p>
            <a:endParaRPr lang="en-US" sz="24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2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5336" y="1082040"/>
            <a:ext cx="847240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MBSImP’s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system for patient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anagement and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eporting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rovides a method for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Tracking patient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tatus over consecutive MBSS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Evaluating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ffectiveness of compensatory strategies and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herapeutic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xercises used in patient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reatment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lans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Demonstrating evidence for change in functional  status and treatment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ffectiveness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Targeting treatment with detailed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treatment plans required by third party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payers and needed to optimize patient care and outcomes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598"/>
            <a:ext cx="8628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Clinical Benefits of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81367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47800"/>
            <a:ext cx="8534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Treatment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lanning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pecific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appropriate  for the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mpaired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hysiology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ffecting swallowing function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Targeted evidence-based treatment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Minimizes patient exposure to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adiation when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MBSImP’s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standardized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rotocol 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endParaRPr lang="en-US" sz="2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902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Patient-Related Benefits of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MBSImP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83777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1008</Words>
  <Application>Microsoft Macintosh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Standardization of the Modified Barium  Swallow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jonny</dc:creator>
  <cp:lastModifiedBy>Tom Slominski</cp:lastModifiedBy>
  <cp:revision>86</cp:revision>
  <dcterms:created xsi:type="dcterms:W3CDTF">2012-05-23T13:41:41Z</dcterms:created>
  <dcterms:modified xsi:type="dcterms:W3CDTF">2012-06-19T15:46:35Z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-1397839194</vt:i4>
  </property>
  <property fmtid="{D5CDD505-2E9C-101B-9397-08002B2CF9AE}" pid="3" name="_NewReviewCycle">
    <vt:lpwstr/>
  </property>
  <property fmtid="{D5CDD505-2E9C-101B-9397-08002B2CF9AE}" pid="4" name="_EmailSubject">
    <vt:lpwstr>ppt</vt:lpwstr>
  </property>
  <property fmtid="{D5CDD505-2E9C-101B-9397-08002B2CF9AE}" pid="5" name="_AuthorEmail">
    <vt:lpwstr>focht@musc.edu</vt:lpwstr>
  </property>
  <property fmtid="{D5CDD505-2E9C-101B-9397-08002B2CF9AE}" pid="6" name="_AuthorEmailDisplayName">
    <vt:lpwstr>Focht, Kendrea Layne</vt:lpwstr>
  </property>
  <property fmtid="{D5CDD505-2E9C-101B-9397-08002B2CF9AE}" pid="7" name="_PreviousAdHocReviewCycleID">
    <vt:i4>716024515</vt:i4>
  </property>
</Properties>
</file>